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  <p:sldId id="1149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 be the most interested in reading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college student who is interested in the machine design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middle school student who wants to know about survival skills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teacher who would like to make a speech about environmental protection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primary school student who knows nothing about the danger of playing with fire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2148" y="875620"/>
            <a:ext cx="3744549" cy="44437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92059" y="83814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407707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推理判断题。文章内容涉及生存技能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想要了解求生技能的中学生可能对此更感兴趣。故选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17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2669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主要介绍了在火灾发生时的应对措施。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191777"/>
            <a:ext cx="11485848" cy="1517143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907886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80044"/>
          </a:xfrm>
        </p:spPr>
        <p:txBody>
          <a:bodyPr/>
          <a:lstStyle/>
          <a:p>
            <a:pPr indent="621665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should all have at least one fire extinguisher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灭火器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somewhere in our house or office building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it’s not enough to simply keep an extinguisher somewhere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best way to be ready for a fire is to study this guide carefully and go over it often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{1}Have a clear exit route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路线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operating the fire extinguisher, make sure you have a clear exit route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cannot put out the fire, you will need to make a safe exit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Also, make sure everyone else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{2}Call the fire department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消防部门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if the fire seems manageable, you should always have the fire department on the 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Once the firemen arrive, they can double-check to see if the fire has been completely put out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{3}Stand back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 the fire and keep your back to the clear exit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should stay between 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and 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metres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away from the fire as you prepare to operate the fire extinguisher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{4}Operate the extinguisher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be difficult to think clearly during a fire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method to help you remember how to operate an extinguisher is to remember the four steps of “PASS” progress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P—Pull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A—Aim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S—Squeeze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S—Sweep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h42.jpg" descr="id:21475017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76839" y="4243750"/>
            <a:ext cx="4806202" cy="2215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{5}Keep an eye on things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the fire seems to be out, continue to watch the fire area to make sure it doesn’t start burning again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the fire does start up again, repeat the “PASS” process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{6}Get to a safe place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the fire is out, or if you are unable to put it out, leave the scene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 a place out of reach of the fire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writing this guide, the writer mainly wants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 us how to prevent a fire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 us what to do when there is a fire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 us how to use a fire extinguisher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share with us his experience of putting out a fire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6132" y="883840"/>
            <a:ext cx="3712550" cy="45019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09476" y="84685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best way to be ready for a fire is to study this guide carefully and go over it often.”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及全文内容可知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文章主要介绍了在火灾发生时的应对措施。故选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should call the fire department even if the fire seems manageable because the firemen can help us make sure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safe exit route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fire extinguisher is still useful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fire has been completely put out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has left the fire scene safely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5824" y="85556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“Even if the fire seems manageable, you should always have the fire department on the way. Once the firemen arrive, they can double-check to see if the fire has been completely put out.”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消防员可以帮我们确认火完全被扑灭了。故选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4698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following pictures show the four steps of the “PASS” process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Which is their correct order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855913" algn="l"/>
                <a:tab pos="5834063" algn="l"/>
                <a:tab pos="7377113" algn="l"/>
                <a:tab pos="8691563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①②③④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④①③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②③④①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④②①③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4533" y="888950"/>
            <a:ext cx="3291840" cy="437197"/>
          </a:xfrm>
          <a:prstGeom prst="rect">
            <a:avLst/>
          </a:prstGeom>
        </p:spPr>
      </p:pic>
      <p:pic>
        <p:nvPicPr>
          <p:cNvPr id="4" name="th43.jpg" descr="id:214750179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101794" y="1969634"/>
            <a:ext cx="8937665" cy="11132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83241" y="8294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36889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细节理解题。根据图片内容及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P—Pull.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A—Aim.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S—Squeeze.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S—Sweep.”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正确的顺序是：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拉开销门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瞄准火源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挤压把手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扫向火焰。故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we are unable to put out the fire, we should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 putting out the fire again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 family or friends for help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leave the fire area at once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 out our loss in the fire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4533" y="8381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“Once the fire is out, or if you are unable to put it out, leave the scene. Find a place 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 of reach of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fire.”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当我们无法灭火时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我们应该立即离开火灾区域。故选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509209" y="4551458"/>
            <a:ext cx="39397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out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of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reach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of...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够不着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80181" y="4602013"/>
            <a:ext cx="564674" cy="444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609</Words>
  <Application>Microsoft Office PowerPoint</Application>
  <PresentationFormat>自定义</PresentationFormat>
  <Paragraphs>57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448</cp:revision>
  <dcterms:created xsi:type="dcterms:W3CDTF">2020-11-06T05:24:00Z</dcterms:created>
  <dcterms:modified xsi:type="dcterms:W3CDTF">2025-09-17T03:32:46Z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